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3"/>
  </p:notesMasterIdLst>
  <p:handoutMasterIdLst>
    <p:handoutMasterId r:id="rId24"/>
  </p:handoutMasterIdLst>
  <p:sldIdLst>
    <p:sldId id="266" r:id="rId2"/>
    <p:sldId id="263" r:id="rId3"/>
    <p:sldId id="292" r:id="rId4"/>
    <p:sldId id="281" r:id="rId5"/>
    <p:sldId id="282" r:id="rId6"/>
    <p:sldId id="285" r:id="rId7"/>
    <p:sldId id="289" r:id="rId8"/>
    <p:sldId id="290" r:id="rId9"/>
    <p:sldId id="291" r:id="rId10"/>
    <p:sldId id="287" r:id="rId11"/>
    <p:sldId id="288" r:id="rId12"/>
    <p:sldId id="293" r:id="rId13"/>
    <p:sldId id="278" r:id="rId14"/>
    <p:sldId id="295" r:id="rId15"/>
    <p:sldId id="296" r:id="rId16"/>
    <p:sldId id="297" r:id="rId17"/>
    <p:sldId id="294" r:id="rId18"/>
    <p:sldId id="279" r:id="rId19"/>
    <p:sldId id="280" r:id="rId20"/>
    <p:sldId id="298" r:id="rId21"/>
    <p:sldId id="299" r:id="rId22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79976" autoAdjust="0"/>
  </p:normalViewPr>
  <p:slideViewPr>
    <p:cSldViewPr>
      <p:cViewPr varScale="1">
        <p:scale>
          <a:sx n="67" d="100"/>
          <a:sy n="67" d="100"/>
        </p:scale>
        <p:origin x="190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67" d="100"/>
        <a:sy n="267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096" y="1124744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05181-5E89-CC00-4DCD-42587BAD1370}"/>
              </a:ext>
            </a:extLst>
          </p:cNvPr>
          <p:cNvSpPr txBox="1"/>
          <p:nvPr/>
        </p:nvSpPr>
        <p:spPr bwMode="auto">
          <a:xfrm>
            <a:off x="683568" y="2521059"/>
            <a:ext cx="424847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Foi com imenso prazer que a máquina foi entregue ao responsável e às técnicas do laboratório de química no dia 10 – Set -2024</a:t>
            </a:r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847</Words>
  <Application>Microsoft Office PowerPoint</Application>
  <PresentationFormat>On-screen Show (4:3)</PresentationFormat>
  <Paragraphs>144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Substituição de Componentes</vt:lpstr>
      <vt:lpstr>Componente de Energia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146</cp:revision>
  <dcterms:created xsi:type="dcterms:W3CDTF">2000-07-15T21:15:25Z</dcterms:created>
  <dcterms:modified xsi:type="dcterms:W3CDTF">2024-09-11T16:21:42Z</dcterms:modified>
</cp:coreProperties>
</file>